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304" r:id="rId12"/>
    <p:sldId id="305" r:id="rId13"/>
    <p:sldId id="306" r:id="rId14"/>
    <p:sldId id="307" r:id="rId15"/>
    <p:sldId id="308" r:id="rId16"/>
    <p:sldId id="309" r:id="rId17"/>
    <p:sldId id="267" r:id="rId18"/>
    <p:sldId id="284" r:id="rId19"/>
    <p:sldId id="285" r:id="rId20"/>
    <p:sldId id="286" r:id="rId21"/>
    <p:sldId id="287" r:id="rId22"/>
    <p:sldId id="289" r:id="rId23"/>
    <p:sldId id="288" r:id="rId24"/>
    <p:sldId id="310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312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311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c21da2f57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c21da2f57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166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c21da2f57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c21da2f57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c278248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c278248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c21da2f57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c21da2f57_1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c21da2f57_5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c21da2f57_5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c21da2f57_1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c21da2f57_1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c21da2f57_1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c21da2f57_1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c21da2f57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c21da2f57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c21da2f57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c21da2f57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c21da2f5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c21da2f5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c21da2f57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c21da2f57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c21da2f57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c21da2f57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c21da2f57_1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c21da2f57_1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c21da2f57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c21da2f57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c21da2f57_1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c21da2f57_1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c21da2f57_1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c21da2f57_1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c21da2f57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c21da2f57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c21da2f57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c21da2f57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59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c21da2f57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c21da2f57_1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c21da2f57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c21da2f57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c21da2f57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c21da2f57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c21da2f57_1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c21da2f57_1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c21da2f57_1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c21da2f57_1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c21da2f57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c21da2f57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c21da2f57_1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c21da2f57_1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c21da2f57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c21da2f57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c21da2f57_1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c21da2f57_1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c21da2f57_1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c21da2f57_1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c21da2f57_1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c21da2f57_1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c21da2f57_1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c21da2f57_1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c21da2f57_1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c21da2f57_1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c21da2f57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c21da2f57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c21da2f57_1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c21da2f57_1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c21da2f57_1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c21da2f57_1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c21da2f57_1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c21da2f57_1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c21da2f57_1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c21da2f57_1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c21da2f57_1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c21da2f57_1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c21da2f57_1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c21da2f57_1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c21da2f57_1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c21da2f57_1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c21da2f57_1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c21da2f57_1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988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12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21da2f57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21da2f57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c21da2f57_5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c21da2f57_5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c21da2f57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c21da2f57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c21da2f57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c21da2f57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c21da2f57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c21da2f57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4460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645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79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52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0079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9668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4704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682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886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82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944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6114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685800" y="634053"/>
            <a:ext cx="7543800" cy="1088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Title: E-Gift Shoppee</a:t>
            </a:r>
            <a:br>
              <a:rPr lang="en-GB" sz="4400" dirty="0"/>
            </a:b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idx="1"/>
          </p:nvPr>
        </p:nvSpPr>
        <p:spPr>
          <a:xfrm>
            <a:off x="5002251" y="2945986"/>
            <a:ext cx="4050309" cy="838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Presented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Aravapalli Sai Ravi Teja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8998" y="73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Operations</a:t>
            </a:r>
            <a:endParaRPr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898998" y="139036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New User Registration Form.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User Login.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Explore Products Interface &amp; Categories.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Search Products.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Add To Cart.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Order from Cart.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 Cancel Order.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Log Out.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Password Reset.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2D673-9C6C-99ED-CCA4-7725BF86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 Tables: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789ED-D692-27CB-600A-988E563FA1EC}"/>
              </a:ext>
            </a:extLst>
          </p:cNvPr>
          <p:cNvSpPr txBox="1"/>
          <p:nvPr/>
        </p:nvSpPr>
        <p:spPr>
          <a:xfrm>
            <a:off x="1007327" y="1659002"/>
            <a:ext cx="45720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/>
              <a:t>UserMasters.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/>
              <a:t>Products.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/>
              <a:t>Categories.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/>
              <a:t>Cart.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/>
              <a:t>Orders.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44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4CA8-B0E3-D964-3663-C1BBCD62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UserMasters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FA4AF-9A79-050A-23A4-7BD33EBC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46"/>
          <a:stretch/>
        </p:blipFill>
        <p:spPr>
          <a:xfrm>
            <a:off x="966440" y="1979604"/>
            <a:ext cx="7471317" cy="1465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18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58F3-A14A-00B5-8CAE-B267AFC9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Categories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59CBF-20A3-8D20-5A53-33716877F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3"/>
          <a:stretch/>
        </p:blipFill>
        <p:spPr>
          <a:xfrm>
            <a:off x="2864572" y="1826071"/>
            <a:ext cx="2936486" cy="22775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003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92CF-2F71-DCD1-1EF8-0B568798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60085-643D-BF7C-5221-E76DC72A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13" y="1631958"/>
            <a:ext cx="5715495" cy="2682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426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92CF-2F71-DCD1-1EF8-0B568798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A3DD-BD99-6485-6173-2402CF15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71" y="1638424"/>
            <a:ext cx="4141161" cy="2199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093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92CF-2F71-DCD1-1EF8-0B568798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02824-37E1-33FA-BD49-EAFFCD231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18" y="1761781"/>
            <a:ext cx="5837838" cy="1981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70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 idx="4294967295"/>
          </p:nvPr>
        </p:nvSpPr>
        <p:spPr>
          <a:xfrm>
            <a:off x="516450" y="160706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LOGIN SCREEN</a:t>
            </a:r>
          </a:p>
        </p:txBody>
      </p:sp>
      <p:sp>
        <p:nvSpPr>
          <p:cNvPr id="121" name="Google Shape;121;p24"/>
          <p:cNvSpPr txBox="1"/>
          <p:nvPr/>
        </p:nvSpPr>
        <p:spPr>
          <a:xfrm>
            <a:off x="365914" y="801897"/>
            <a:ext cx="82980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admin can login through login page with their credentials.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75649-4FC4-FCC6-8FA1-1BAD46170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88" y="1331635"/>
            <a:ext cx="6341328" cy="3144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>
            <a:spLocks noGrp="1"/>
          </p:cNvSpPr>
          <p:nvPr>
            <p:ph type="title" idx="4294967295"/>
          </p:nvPr>
        </p:nvSpPr>
        <p:spPr>
          <a:xfrm>
            <a:off x="311150" y="83805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Help View</a:t>
            </a:r>
            <a:endParaRPr dirty="0"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590" y="721716"/>
            <a:ext cx="3902364" cy="3820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>
            <a:spLocks noGrp="1"/>
          </p:cNvSpPr>
          <p:nvPr>
            <p:ph type="title" idx="4294967295"/>
          </p:nvPr>
        </p:nvSpPr>
        <p:spPr>
          <a:xfrm>
            <a:off x="311150" y="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New User Registration Page</a:t>
            </a:r>
            <a:endParaRPr dirty="0"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620" y="1322462"/>
            <a:ext cx="3120500" cy="32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/>
        </p:nvSpPr>
        <p:spPr>
          <a:xfrm>
            <a:off x="311150" y="573088"/>
            <a:ext cx="79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New user should register by providing few details. Security questions are required for password recovery.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170986" y="251290"/>
            <a:ext cx="8521700" cy="409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Team 9</a:t>
            </a:r>
            <a:br>
              <a:rPr lang="en-GB" dirty="0"/>
            </a:b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highlight>
                  <a:srgbClr val="FFFFFF"/>
                </a:highlight>
              </a:rPr>
              <a:t>Sai Ravi Teja Aravapalli</a:t>
            </a:r>
            <a:endParaRPr sz="2000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 err="1">
                <a:highlight>
                  <a:srgbClr val="FFFFFF"/>
                </a:highlight>
              </a:rPr>
              <a:t>Sabarigiri</a:t>
            </a:r>
            <a:r>
              <a:rPr lang="en-GB" sz="2000" dirty="0">
                <a:highlight>
                  <a:srgbClr val="FFFFFF"/>
                </a:highlight>
              </a:rPr>
              <a:t> </a:t>
            </a:r>
            <a:r>
              <a:rPr lang="en-GB" sz="2000" dirty="0" err="1">
                <a:highlight>
                  <a:srgbClr val="FFFFFF"/>
                </a:highlight>
              </a:rPr>
              <a:t>Vasan</a:t>
            </a:r>
            <a:r>
              <a:rPr lang="en-GB" sz="2000" dirty="0">
                <a:highlight>
                  <a:srgbClr val="FFFFFF"/>
                </a:highlight>
              </a:rPr>
              <a:t> S</a:t>
            </a:r>
            <a:endParaRPr sz="2000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 err="1">
                <a:highlight>
                  <a:schemeClr val="lt1"/>
                </a:highlight>
              </a:rPr>
              <a:t>Reyaan</a:t>
            </a:r>
            <a:r>
              <a:rPr lang="en-GB" sz="2000" dirty="0">
                <a:highlight>
                  <a:schemeClr val="lt1"/>
                </a:highlight>
              </a:rPr>
              <a:t> Riyaz Shaikh</a:t>
            </a:r>
            <a:r>
              <a:rPr lang="en-GB" sz="2000" dirty="0">
                <a:highlight>
                  <a:srgbClr val="FFFFFF"/>
                </a:highlight>
              </a:rPr>
              <a:t> </a:t>
            </a:r>
            <a:endParaRPr sz="2000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>
                <a:highlight>
                  <a:srgbClr val="FFFFFF"/>
                </a:highlight>
              </a:rPr>
              <a:t>Sana </a:t>
            </a:r>
            <a:r>
              <a:rPr lang="en-GB" sz="2000" dirty="0" err="1">
                <a:highlight>
                  <a:srgbClr val="FFFFFF"/>
                </a:highlight>
              </a:rPr>
              <a:t>Ravitejeswar</a:t>
            </a:r>
            <a:r>
              <a:rPr lang="en-GB" sz="2000" dirty="0">
                <a:highlight>
                  <a:srgbClr val="FFFFFF"/>
                </a:highlight>
              </a:rPr>
              <a:t> Reddy</a:t>
            </a:r>
            <a:endParaRPr sz="2000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 err="1">
                <a:highlight>
                  <a:srgbClr val="FFFFFF"/>
                </a:highlight>
              </a:rPr>
              <a:t>Sarvakota</a:t>
            </a:r>
            <a:r>
              <a:rPr lang="en-GB" sz="2000" dirty="0">
                <a:highlight>
                  <a:srgbClr val="FFFFFF"/>
                </a:highlight>
              </a:rPr>
              <a:t> Pooja Vinaya </a:t>
            </a:r>
            <a:r>
              <a:rPr lang="en-GB" sz="2000" dirty="0" err="1">
                <a:highlight>
                  <a:srgbClr val="FFFFFF"/>
                </a:highlight>
              </a:rPr>
              <a:t>Manasa</a:t>
            </a:r>
            <a:endParaRPr sz="2000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 dirty="0">
                <a:highlight>
                  <a:schemeClr val="lt1"/>
                </a:highlight>
              </a:rPr>
              <a:t>Sandhya Ajay babu</a:t>
            </a:r>
            <a:endParaRPr sz="20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840209-8347-E499-C8CF-6EE1A2ADC10C}"/>
              </a:ext>
            </a:extLst>
          </p:cNvPr>
          <p:cNvCxnSpPr/>
          <p:nvPr/>
        </p:nvCxnSpPr>
        <p:spPr>
          <a:xfrm>
            <a:off x="892097" y="840058"/>
            <a:ext cx="72111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 idx="4294967295"/>
          </p:nvPr>
        </p:nvSpPr>
        <p:spPr>
          <a:xfrm>
            <a:off x="311150" y="139556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Login Page</a:t>
            </a:r>
            <a:endParaRPr dirty="0"/>
          </a:p>
        </p:txBody>
      </p:sp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t="11299" b="4568"/>
          <a:stretch/>
        </p:blipFill>
        <p:spPr>
          <a:xfrm>
            <a:off x="1001733" y="1352904"/>
            <a:ext cx="6792850" cy="32146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43"/>
          <p:cNvSpPr txBox="1"/>
          <p:nvPr/>
        </p:nvSpPr>
        <p:spPr>
          <a:xfrm>
            <a:off x="208308" y="575922"/>
            <a:ext cx="805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user who have already registered can login directly. </a:t>
            </a:r>
            <a:r>
              <a:rPr lang="en-GB" dirty="0" err="1"/>
              <a:t>Incase</a:t>
            </a:r>
            <a:r>
              <a:rPr lang="en-GB" dirty="0"/>
              <a:t> if the user forget his/her password, they can click on ‘forget password’ to recover their password.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 idx="4294967295"/>
          </p:nvPr>
        </p:nvSpPr>
        <p:spPr>
          <a:xfrm>
            <a:off x="127725" y="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Forget Password View</a:t>
            </a:r>
            <a:endParaRPr dirty="0"/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3">
            <a:alphaModFix/>
          </a:blip>
          <a:srcRect t="10443" r="59339" b="39755"/>
          <a:stretch/>
        </p:blipFill>
        <p:spPr>
          <a:xfrm>
            <a:off x="2163717" y="1333228"/>
            <a:ext cx="4578677" cy="31545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4"/>
          <p:cNvSpPr txBox="1"/>
          <p:nvPr/>
        </p:nvSpPr>
        <p:spPr>
          <a:xfrm>
            <a:off x="127725" y="461384"/>
            <a:ext cx="775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security questions are asked for authentication, to validate the user is authorized user or not.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 idx="4294967295"/>
          </p:nvPr>
        </p:nvSpPr>
        <p:spPr>
          <a:xfrm>
            <a:off x="495919" y="154569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Updating the User Data</a:t>
            </a:r>
            <a:endParaRPr dirty="0"/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3">
            <a:alphaModFix/>
          </a:blip>
          <a:srcRect t="10728" r="52961" b="33567"/>
          <a:stretch/>
        </p:blipFill>
        <p:spPr>
          <a:xfrm>
            <a:off x="2160813" y="1337783"/>
            <a:ext cx="4599350" cy="306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 txBox="1"/>
          <p:nvPr/>
        </p:nvSpPr>
        <p:spPr>
          <a:xfrm>
            <a:off x="495918" y="662878"/>
            <a:ext cx="765190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If the credentials are validated then the user can reset the password.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 idx="4294967295"/>
          </p:nvPr>
        </p:nvSpPr>
        <p:spPr>
          <a:xfrm>
            <a:off x="311150" y="57924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Forget Password (Incorrect credentials)</a:t>
            </a:r>
            <a:endParaRPr dirty="0"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075" y="1279390"/>
            <a:ext cx="5297850" cy="3099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45"/>
          <p:cNvSpPr txBox="1"/>
          <p:nvPr/>
        </p:nvSpPr>
        <p:spPr>
          <a:xfrm>
            <a:off x="236567" y="592793"/>
            <a:ext cx="71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If the values are not validated then the page is displayed as follows.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5777-5D46-5713-6697-47673980AB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4850" y="1484312"/>
            <a:ext cx="5803900" cy="108743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+mn-lt"/>
              </a:rPr>
              <a:t>Logging in as an Admin</a:t>
            </a:r>
          </a:p>
        </p:txBody>
      </p:sp>
    </p:spTree>
    <p:extLst>
      <p:ext uri="{BB962C8B-B14F-4D97-AF65-F5344CB8AC3E}">
        <p14:creationId xmlns:p14="http://schemas.microsoft.com/office/powerpoint/2010/main" val="337262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 idx="4294967295"/>
          </p:nvPr>
        </p:nvSpPr>
        <p:spPr>
          <a:xfrm>
            <a:off x="904148" y="192867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Home Page for Admin</a:t>
            </a:r>
            <a:endParaRPr dirty="0"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t="11581" b="4855"/>
          <a:stretch/>
        </p:blipFill>
        <p:spPr>
          <a:xfrm>
            <a:off x="1197362" y="1264619"/>
            <a:ext cx="6749275" cy="317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" name="Google Shape;128;p25"/>
          <p:cNvSpPr txBox="1"/>
          <p:nvPr/>
        </p:nvSpPr>
        <p:spPr>
          <a:xfrm>
            <a:off x="770334" y="706481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below page is displayed to the admin after login. 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 idx="4294967295"/>
          </p:nvPr>
        </p:nvSpPr>
        <p:spPr>
          <a:xfrm>
            <a:off x="788020" y="225018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Interface (admin view)</a:t>
            </a:r>
            <a:endParaRPr dirty="0"/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t="11021" b="4846"/>
          <a:stretch/>
        </p:blipFill>
        <p:spPr>
          <a:xfrm>
            <a:off x="1198500" y="1351088"/>
            <a:ext cx="6747000" cy="31929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6"/>
          <p:cNvSpPr txBox="1"/>
          <p:nvPr/>
        </p:nvSpPr>
        <p:spPr>
          <a:xfrm>
            <a:off x="696018" y="841665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Only the admin can edit the products.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 idx="4294967295"/>
          </p:nvPr>
        </p:nvSpPr>
        <p:spPr>
          <a:xfrm>
            <a:off x="743414" y="87918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Searching products</a:t>
            </a:r>
            <a:endParaRPr dirty="0"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t="11013" b="5423"/>
          <a:stretch/>
        </p:blipFill>
        <p:spPr>
          <a:xfrm>
            <a:off x="1035137" y="1122641"/>
            <a:ext cx="7073726" cy="33249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" name="Google Shape;142;p27"/>
          <p:cNvSpPr txBox="1"/>
          <p:nvPr/>
        </p:nvSpPr>
        <p:spPr>
          <a:xfrm>
            <a:off x="620234" y="661006"/>
            <a:ext cx="83081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Search bar is used to search for a particular item. It displays the specified results.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 idx="4294967295"/>
          </p:nvPr>
        </p:nvSpPr>
        <p:spPr>
          <a:xfrm>
            <a:off x="735981" y="178227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Products List View (as a admin)</a:t>
            </a:r>
            <a:endParaRPr dirty="0"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t="11294" b="4854"/>
          <a:stretch/>
        </p:blipFill>
        <p:spPr>
          <a:xfrm>
            <a:off x="1263446" y="1450784"/>
            <a:ext cx="6423461" cy="29427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28"/>
          <p:cNvSpPr txBox="1"/>
          <p:nvPr/>
        </p:nvSpPr>
        <p:spPr>
          <a:xfrm>
            <a:off x="522124" y="670122"/>
            <a:ext cx="7652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admin can view the list of Products and perform CRED operations as per re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 idx="4294967295"/>
          </p:nvPr>
        </p:nvSpPr>
        <p:spPr>
          <a:xfrm>
            <a:off x="237892" y="154568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Updating the details of a Product</a:t>
            </a:r>
            <a:endParaRPr dirty="0"/>
          </a:p>
        </p:txBody>
      </p: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t="10731" b="4565"/>
          <a:stretch/>
        </p:blipFill>
        <p:spPr>
          <a:xfrm>
            <a:off x="664523" y="983765"/>
            <a:ext cx="7342053" cy="3067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867960" y="7955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Contents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867960" y="148013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Objective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DotNet Framework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Actors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Admin Operations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User Operations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Front-End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Back-End(Database)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 dirty="0">
                <a:solidFill>
                  <a:schemeClr val="tx1"/>
                </a:solidFill>
              </a:rPr>
              <a:t>Conclusion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 idx="4294967295"/>
          </p:nvPr>
        </p:nvSpPr>
        <p:spPr>
          <a:xfrm>
            <a:off x="510200" y="140756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Adding a new Product</a:t>
            </a:r>
            <a:endParaRPr dirty="0"/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t="10718" b="5148"/>
          <a:stretch/>
        </p:blipFill>
        <p:spPr>
          <a:xfrm>
            <a:off x="1215813" y="1501981"/>
            <a:ext cx="6712373" cy="31766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30"/>
          <p:cNvSpPr txBox="1"/>
          <p:nvPr/>
        </p:nvSpPr>
        <p:spPr>
          <a:xfrm>
            <a:off x="413557" y="713844"/>
            <a:ext cx="7756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Only the admin can add the product. The category of the product should be selected from the drop down.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 idx="4294967295"/>
          </p:nvPr>
        </p:nvSpPr>
        <p:spPr>
          <a:xfrm>
            <a:off x="501125" y="132265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Deleting a Product</a:t>
            </a:r>
            <a:endParaRPr dirty="0"/>
          </a:p>
        </p:txBody>
      </p:sp>
      <p:pic>
        <p:nvPicPr>
          <p:cNvPr id="168" name="Google Shape;168;p31"/>
          <p:cNvPicPr preferRelativeResize="0"/>
          <p:nvPr/>
        </p:nvPicPr>
        <p:blipFill rotWithShape="1">
          <a:blip r:embed="rId3">
            <a:alphaModFix/>
          </a:blip>
          <a:srcRect t="10724" b="5425"/>
          <a:stretch/>
        </p:blipFill>
        <p:spPr>
          <a:xfrm>
            <a:off x="501125" y="846740"/>
            <a:ext cx="8054501" cy="37988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 idx="4294967295"/>
          </p:nvPr>
        </p:nvSpPr>
        <p:spPr>
          <a:xfrm>
            <a:off x="311150" y="184305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Categories Page</a:t>
            </a:r>
            <a:endParaRPr dirty="0"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 t="11294" b="4854"/>
          <a:stretch/>
        </p:blipFill>
        <p:spPr>
          <a:xfrm>
            <a:off x="785095" y="1145674"/>
            <a:ext cx="7090925" cy="33443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32"/>
          <p:cNvSpPr txBox="1"/>
          <p:nvPr/>
        </p:nvSpPr>
        <p:spPr>
          <a:xfrm>
            <a:off x="221782" y="653452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All the available categories are displayed in this page.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 idx="4294967295"/>
          </p:nvPr>
        </p:nvSpPr>
        <p:spPr>
          <a:xfrm>
            <a:off x="311150" y="184305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Products 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94D9-1120-4D8F-A849-AFD87A92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7" y="1290911"/>
            <a:ext cx="7961971" cy="25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 idx="4294967295"/>
          </p:nvPr>
        </p:nvSpPr>
        <p:spPr>
          <a:xfrm>
            <a:off x="437325" y="118105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Adding a New Category</a:t>
            </a:r>
            <a:endParaRPr dirty="0"/>
          </a:p>
        </p:txBody>
      </p:sp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t="11296" b="4648"/>
          <a:stretch/>
        </p:blipFill>
        <p:spPr>
          <a:xfrm>
            <a:off x="1021995" y="1356987"/>
            <a:ext cx="6743875" cy="31885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33"/>
          <p:cNvSpPr txBox="1"/>
          <p:nvPr/>
        </p:nvSpPr>
        <p:spPr>
          <a:xfrm>
            <a:off x="437325" y="720534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 new category can be created in this page.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 idx="4294967295"/>
          </p:nvPr>
        </p:nvSpPr>
        <p:spPr>
          <a:xfrm>
            <a:off x="403238" y="97993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Adding a new Admin</a:t>
            </a:r>
            <a:endParaRPr dirty="0"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t="10731" b="4565"/>
          <a:stretch/>
        </p:blipFill>
        <p:spPr>
          <a:xfrm>
            <a:off x="1208486" y="1267319"/>
            <a:ext cx="6727027" cy="32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34"/>
          <p:cNvSpPr txBox="1"/>
          <p:nvPr/>
        </p:nvSpPr>
        <p:spPr>
          <a:xfrm>
            <a:off x="380534" y="671081"/>
            <a:ext cx="78416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 new admin can be added only by an existing admin through admin page.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 idx="4294967295"/>
          </p:nvPr>
        </p:nvSpPr>
        <p:spPr>
          <a:xfrm>
            <a:off x="371707" y="191739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Managing User’s Data</a:t>
            </a:r>
            <a:endParaRPr dirty="0"/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t="12158" b="4278"/>
          <a:stretch/>
        </p:blipFill>
        <p:spPr>
          <a:xfrm>
            <a:off x="1122341" y="1337915"/>
            <a:ext cx="6497875" cy="30542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35"/>
          <p:cNvSpPr txBox="1"/>
          <p:nvPr/>
        </p:nvSpPr>
        <p:spPr>
          <a:xfrm>
            <a:off x="371707" y="764827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User’s data can be managed by the admin.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 idx="4294967295"/>
          </p:nvPr>
        </p:nvSpPr>
        <p:spPr>
          <a:xfrm>
            <a:off x="598352" y="123794"/>
            <a:ext cx="7543800" cy="108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Remove User Access</a:t>
            </a:r>
            <a:endParaRPr dirty="0"/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t="10727" b="3999"/>
          <a:stretch/>
        </p:blipFill>
        <p:spPr>
          <a:xfrm>
            <a:off x="1119252" y="1257938"/>
            <a:ext cx="6658627" cy="319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36"/>
          <p:cNvSpPr txBox="1"/>
          <p:nvPr/>
        </p:nvSpPr>
        <p:spPr>
          <a:xfrm>
            <a:off x="598352" y="691662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Admin can remove the user access.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 idx="4294967295"/>
          </p:nvPr>
        </p:nvSpPr>
        <p:spPr>
          <a:xfrm>
            <a:off x="210800" y="132266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Order History (admin view)</a:t>
            </a:r>
            <a:endParaRPr dirty="0"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0" y="1640268"/>
            <a:ext cx="8839202" cy="23812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" name="Google Shape;210;p37"/>
          <p:cNvSpPr txBox="1"/>
          <p:nvPr/>
        </p:nvSpPr>
        <p:spPr>
          <a:xfrm>
            <a:off x="152400" y="702177"/>
            <a:ext cx="831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orders placed by the users are displayed in this page as below. The admin can update the status of the order.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 idx="4294967295"/>
          </p:nvPr>
        </p:nvSpPr>
        <p:spPr>
          <a:xfrm>
            <a:off x="327625" y="42202"/>
            <a:ext cx="7543800" cy="805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Updating the Order Status</a:t>
            </a:r>
            <a:endParaRPr dirty="0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4" y="1096744"/>
            <a:ext cx="7216124" cy="33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160737" y="587409"/>
            <a:ext cx="751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order status is being updated from ‘order placed’ to ‘order shipped’.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876695" y="74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</a:t>
            </a:r>
            <a:endParaRPr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876695" y="1322525"/>
            <a:ext cx="72562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The primary goal of e-commerce is to reach maximum customers at the right time to increase sales and profitability of the business. Functions of e-commerce include buying and selling goods, transmitting funds or data over the internet.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The primary objective of an e-commerce website is to sell products or services.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Secondary objectives include: providing customers with product information, reviews and comparison options.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Updating the Order Status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0" y="1774800"/>
            <a:ext cx="8839201" cy="2617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39"/>
          <p:cNvSpPr txBox="1"/>
          <p:nvPr/>
        </p:nvSpPr>
        <p:spPr>
          <a:xfrm>
            <a:off x="354000" y="1062025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order status will be updated in the order history.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 idx="4294967295"/>
          </p:nvPr>
        </p:nvSpPr>
        <p:spPr>
          <a:xfrm>
            <a:off x="311150" y="149369"/>
            <a:ext cx="85217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LogOut</a:t>
            </a:r>
            <a:r>
              <a:rPr lang="en-GB" dirty="0"/>
              <a:t>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6194E-D423-8B05-1E7C-8E918654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3" y="866658"/>
            <a:ext cx="7585816" cy="3543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5777-5D46-5713-6697-47673980AB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0899" y="1484312"/>
            <a:ext cx="5803900" cy="108743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+mn-lt"/>
              </a:rPr>
              <a:t>Logging in as User</a:t>
            </a:r>
          </a:p>
        </p:txBody>
      </p:sp>
    </p:spTree>
    <p:extLst>
      <p:ext uri="{BB962C8B-B14F-4D97-AF65-F5344CB8AC3E}">
        <p14:creationId xmlns:p14="http://schemas.microsoft.com/office/powerpoint/2010/main" val="2107088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 idx="4294967295"/>
          </p:nvPr>
        </p:nvSpPr>
        <p:spPr>
          <a:xfrm>
            <a:off x="311150" y="81743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Logged in as User</a:t>
            </a:r>
            <a:endParaRPr dirty="0"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 t="11016" b="4566"/>
          <a:stretch/>
        </p:blipFill>
        <p:spPr>
          <a:xfrm>
            <a:off x="927575" y="1227919"/>
            <a:ext cx="7076352" cy="33602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47"/>
          <p:cNvSpPr txBox="1"/>
          <p:nvPr/>
        </p:nvSpPr>
        <p:spPr>
          <a:xfrm>
            <a:off x="311150" y="654831"/>
            <a:ext cx="77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After successful login, the home screen is displayed to the user as follows.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>
            <a:spLocks noGrp="1"/>
          </p:cNvSpPr>
          <p:nvPr>
            <p:ph type="title" idx="4294967295"/>
          </p:nvPr>
        </p:nvSpPr>
        <p:spPr>
          <a:xfrm>
            <a:off x="489375" y="83356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Interface (User View)</a:t>
            </a:r>
            <a:endParaRPr dirty="0"/>
          </a:p>
        </p:txBody>
      </p:sp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t="12157" b="4854"/>
          <a:stretch/>
        </p:blipFill>
        <p:spPr>
          <a:xfrm>
            <a:off x="800595" y="1142655"/>
            <a:ext cx="7164077" cy="33444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5" name="Google Shape;285;p48"/>
          <p:cNvSpPr txBox="1"/>
          <p:nvPr/>
        </p:nvSpPr>
        <p:spPr>
          <a:xfrm>
            <a:off x="417940" y="656444"/>
            <a:ext cx="773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user cannot edit the products but can perform ‘add to cart’ operation.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title" idx="4294967295"/>
          </p:nvPr>
        </p:nvSpPr>
        <p:spPr>
          <a:xfrm>
            <a:off x="311150" y="124832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 Results</a:t>
            </a:r>
            <a:endParaRPr dirty="0"/>
          </a:p>
        </p:txBody>
      </p:sp>
      <p:pic>
        <p:nvPicPr>
          <p:cNvPr id="291" name="Google Shape;291;p49"/>
          <p:cNvPicPr preferRelativeResize="0"/>
          <p:nvPr/>
        </p:nvPicPr>
        <p:blipFill rotWithShape="1">
          <a:blip r:embed="rId3">
            <a:alphaModFix/>
          </a:blip>
          <a:srcRect t="11579" r="44330" b="4569"/>
          <a:stretch/>
        </p:blipFill>
        <p:spPr>
          <a:xfrm>
            <a:off x="2100215" y="900356"/>
            <a:ext cx="4293677" cy="36376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Categories</a:t>
            </a:r>
            <a:endParaRPr/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242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Selecting a Category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300"/>
            <a:ext cx="8839201" cy="30870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 idx="4294967295"/>
          </p:nvPr>
        </p:nvSpPr>
        <p:spPr>
          <a:xfrm>
            <a:off x="311150" y="109963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to Cart</a:t>
            </a:r>
            <a:endParaRPr dirty="0"/>
          </a:p>
        </p:txBody>
      </p:sp>
      <p:pic>
        <p:nvPicPr>
          <p:cNvPr id="309" name="Google Shape;309;p52"/>
          <p:cNvPicPr preferRelativeResize="0"/>
          <p:nvPr/>
        </p:nvPicPr>
        <p:blipFill rotWithShape="1">
          <a:blip r:embed="rId3">
            <a:alphaModFix/>
          </a:blip>
          <a:srcRect l="-5150" t="-5700" r="5149" b="5700"/>
          <a:stretch/>
        </p:blipFill>
        <p:spPr>
          <a:xfrm>
            <a:off x="1794109" y="645416"/>
            <a:ext cx="5078510" cy="38209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>
            <a:spLocks noGrp="1"/>
          </p:cNvSpPr>
          <p:nvPr>
            <p:ph type="title" idx="4294967295"/>
          </p:nvPr>
        </p:nvSpPr>
        <p:spPr>
          <a:xfrm>
            <a:off x="399276" y="7788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Cart View</a:t>
            </a:r>
            <a:endParaRPr dirty="0"/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87" y="1283383"/>
            <a:ext cx="7564425" cy="2953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6" name="Google Shape;316;p53"/>
          <p:cNvSpPr txBox="1"/>
          <p:nvPr/>
        </p:nvSpPr>
        <p:spPr>
          <a:xfrm>
            <a:off x="223024" y="638221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The user can place or delete an order.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973339" y="5862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E-Gift Shoppee</a:t>
            </a: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836074" y="1271421"/>
            <a:ext cx="7471851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E-Gift Shoppe is a very important feature used in e-commerce to assist people making purchase any products online. 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This project deals with developing an e-commerce website for different types of gifts. It provides the user with a catalogue of different types of gifts available to purchase in the store.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In order to facilitate online purchase, a shopping cart is provided to the user.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The system is implemented using the Technologies: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○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HTML, CSS, JS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○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ASP .NET MVC Pattern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○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SQL Server Management System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title"/>
          </p:nvPr>
        </p:nvSpPr>
        <p:spPr>
          <a:xfrm>
            <a:off x="497891" y="2294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Removing a Product from Cart</a:t>
            </a:r>
            <a:endParaRPr dirty="0"/>
          </a:p>
        </p:txBody>
      </p:sp>
      <p:pic>
        <p:nvPicPr>
          <p:cNvPr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54" y="930286"/>
            <a:ext cx="8014491" cy="32829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>
            <a:spLocks noGrp="1"/>
          </p:cNvSpPr>
          <p:nvPr>
            <p:ph type="title" idx="4294967295"/>
          </p:nvPr>
        </p:nvSpPr>
        <p:spPr>
          <a:xfrm>
            <a:off x="237893" y="109964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Ordering a Product from the Cart</a:t>
            </a:r>
            <a:endParaRPr dirty="0"/>
          </a:p>
        </p:txBody>
      </p:sp>
      <p:pic>
        <p:nvPicPr>
          <p:cNvPr id="328" name="Google Shape;328;p55"/>
          <p:cNvPicPr preferRelativeResize="0"/>
          <p:nvPr/>
        </p:nvPicPr>
        <p:blipFill rotWithShape="1">
          <a:blip r:embed="rId3">
            <a:alphaModFix/>
          </a:blip>
          <a:srcRect l="-3210" r="3209"/>
          <a:stretch/>
        </p:blipFill>
        <p:spPr>
          <a:xfrm>
            <a:off x="1523694" y="802135"/>
            <a:ext cx="5093025" cy="38209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>
            <a:spLocks noGrp="1"/>
          </p:cNvSpPr>
          <p:nvPr>
            <p:ph type="title" idx="4294967295"/>
          </p:nvPr>
        </p:nvSpPr>
        <p:spPr>
          <a:xfrm>
            <a:off x="478950" y="124831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Order’s Page</a:t>
            </a:r>
            <a:endParaRPr dirty="0"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50" y="1573570"/>
            <a:ext cx="8239951" cy="2302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56"/>
          <p:cNvSpPr txBox="1"/>
          <p:nvPr/>
        </p:nvSpPr>
        <p:spPr>
          <a:xfrm>
            <a:off x="389741" y="697919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After placing the order, the user can cancel the order.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title" idx="4294967295"/>
          </p:nvPr>
        </p:nvSpPr>
        <p:spPr>
          <a:xfrm>
            <a:off x="165606" y="127799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Cancelling an Order</a:t>
            </a:r>
            <a:endParaRPr dirty="0"/>
          </a:p>
        </p:txBody>
      </p:sp>
      <p:pic>
        <p:nvPicPr>
          <p:cNvPr id="341" name="Google Shape;3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57" y="956831"/>
            <a:ext cx="7976085" cy="32360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 idx="4294967295"/>
          </p:nvPr>
        </p:nvSpPr>
        <p:spPr>
          <a:xfrm>
            <a:off x="622300" y="521591"/>
            <a:ext cx="85217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LogOut</a:t>
            </a:r>
            <a:r>
              <a:rPr lang="en-GB" dirty="0"/>
              <a:t>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6194E-D423-8B05-1E7C-8E918654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92" y="1228722"/>
            <a:ext cx="6933404" cy="32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3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E0E6-2B15-6E54-2E05-C0D7C345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6ED86-1C2D-32C0-F950-8A75FAF10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Things added from the Requirements: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Registration Page, Login Page, Password Reset, Help.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Admin: Login, Products Interface, CRED operations on Users &amp; Products &amp; Categories, Manage 	Orders, Update Order Status.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Users: Login, Products Interface, Explore Categories, Search Products, Add To Cart, Order from 	Cart, Cancel Order.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987210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8375-9C03-8FF3-A319-DE29EB2134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88074" y="2009194"/>
            <a:ext cx="2829506" cy="964463"/>
          </a:xfrm>
        </p:spPr>
        <p:txBody>
          <a:bodyPr>
            <a:normAutofit/>
          </a:bodyPr>
          <a:lstStyle/>
          <a:p>
            <a:r>
              <a:rPr lang="en-IN" sz="4800" dirty="0"/>
              <a:t>Thank You</a:t>
            </a:r>
          </a:p>
          <a:p>
            <a:endParaRPr lang="en-IN" sz="4800" dirty="0"/>
          </a:p>
          <a:p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0F8C8-273F-1117-2769-FDD8D58C1BE7}"/>
              </a:ext>
            </a:extLst>
          </p:cNvPr>
          <p:cNvSpPr txBox="1"/>
          <p:nvPr/>
        </p:nvSpPr>
        <p:spPr>
          <a:xfrm>
            <a:off x="1739590" y="4260953"/>
            <a:ext cx="7404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Published URL: https://giftshoppe-wipro.azurewebsites.net/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260507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869261" y="7423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dirty="0"/>
              <a:t>E-Gift Shoppee (contd.)</a:t>
            </a:r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869261" y="1405236"/>
            <a:ext cx="745698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The admin is the main user who will monitor the activity of each user.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Only the admin can create new records, delete the existing records or update the records.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The customer who is new to the system has to register.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The information is kept private and confidential.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The Information of one user cannot be viewed by other users.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The customer who has already registered can login.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The customer can place order of their choice and can track their order.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921301" y="7721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DotNet Framework</a:t>
            </a:r>
            <a:endParaRPr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921301" y="1442407"/>
            <a:ext cx="741237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DotNet is a scalable and robust framework for building web and enterprise applications.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The DotNet framework is a safe type environment for application development and code execution.</a:t>
            </a:r>
            <a:endParaRPr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Microsoft DotNet applications can be written in languages such as C#, F# or Visual Basic. These applications then run on any compatible Operating System.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2F2F2F"/>
                </a:solidFill>
              </a:rPr>
              <a:t>The framework supports the development as well as maintenance of modern-days applications and XML web services.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 idx="4294967295"/>
          </p:nvPr>
        </p:nvSpPr>
        <p:spPr>
          <a:xfrm>
            <a:off x="472440" y="2989766"/>
            <a:ext cx="1661160" cy="949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+mn-lt"/>
              </a:rPr>
              <a:t>Use Case </a:t>
            </a:r>
            <a:br>
              <a:rPr lang="en-GB" sz="2400" dirty="0">
                <a:latin typeface="+mn-lt"/>
              </a:rPr>
            </a:br>
            <a:r>
              <a:rPr lang="en-GB" sz="2400" dirty="0">
                <a:latin typeface="+mn-lt"/>
              </a:rPr>
              <a:t>diagram </a:t>
            </a: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t="7561"/>
          <a:stretch/>
        </p:blipFill>
        <p:spPr>
          <a:xfrm>
            <a:off x="2249538" y="304800"/>
            <a:ext cx="4644923" cy="4198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6;p20">
            <a:extLst>
              <a:ext uri="{FF2B5EF4-FFF2-40B4-BE49-F238E27FC236}">
                <a16:creationId xmlns:a16="http://schemas.microsoft.com/office/drawing/2014/main" id="{B36F374E-3BE5-D8A1-6C8E-4235AA99D96D}"/>
              </a:ext>
            </a:extLst>
          </p:cNvPr>
          <p:cNvSpPr txBox="1">
            <a:spLocks/>
          </p:cNvSpPr>
          <p:nvPr/>
        </p:nvSpPr>
        <p:spPr>
          <a:xfrm>
            <a:off x="6950393" y="2906560"/>
            <a:ext cx="1628611" cy="1501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400" dirty="0">
                <a:solidFill>
                  <a:schemeClr val="dk1"/>
                </a:solidFill>
              </a:rPr>
              <a:t>Actors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 pitchFamily="34" charset="0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Admin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 pitchFamily="34" charset="0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User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1003075" y="74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Admin Operations</a:t>
            </a:r>
            <a:endParaRPr dirty="0"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921300" y="1375500"/>
            <a:ext cx="7486720" cy="3285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Login.</a:t>
            </a:r>
          </a:p>
          <a:p>
            <a:pPr>
              <a:lnSpc>
                <a:spcPct val="150000"/>
              </a:lnSpc>
            </a:pPr>
            <a:r>
              <a:rPr lang="en-IN" dirty="0"/>
              <a:t>CRED operations on Users.</a:t>
            </a:r>
          </a:p>
          <a:p>
            <a:pPr>
              <a:lnSpc>
                <a:spcPct val="150000"/>
              </a:lnSpc>
            </a:pPr>
            <a:r>
              <a:rPr lang="en-IN" dirty="0"/>
              <a:t>CRED Operations on Categories.</a:t>
            </a:r>
          </a:p>
          <a:p>
            <a:pPr>
              <a:lnSpc>
                <a:spcPct val="150000"/>
              </a:lnSpc>
            </a:pPr>
            <a:r>
              <a:rPr lang="en-IN" dirty="0"/>
              <a:t>CRED Operations on Products.</a:t>
            </a:r>
          </a:p>
          <a:p>
            <a:pPr>
              <a:lnSpc>
                <a:spcPct val="150000"/>
              </a:lnSpc>
            </a:pPr>
            <a:r>
              <a:rPr lang="en-IN" dirty="0"/>
              <a:t>Search Products.</a:t>
            </a:r>
          </a:p>
          <a:p>
            <a:pPr>
              <a:lnSpc>
                <a:spcPct val="150000"/>
              </a:lnSpc>
            </a:pPr>
            <a:r>
              <a:rPr lang="en-IN" dirty="0"/>
              <a:t>Manage Orders.</a:t>
            </a:r>
          </a:p>
          <a:p>
            <a:pPr>
              <a:lnSpc>
                <a:spcPct val="150000"/>
              </a:lnSpc>
            </a:pPr>
            <a:r>
              <a:rPr lang="en-IN" dirty="0"/>
              <a:t>Update Order Status.</a:t>
            </a:r>
          </a:p>
          <a:p>
            <a:pPr>
              <a:lnSpc>
                <a:spcPct val="150000"/>
              </a:lnSpc>
            </a:pPr>
            <a:r>
              <a:rPr lang="en-IN" dirty="0"/>
              <a:t>Log Out.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</TotalTime>
  <Words>1030</Words>
  <Application>Microsoft Office PowerPoint</Application>
  <PresentationFormat>On-screen Show (16:9)</PresentationFormat>
  <Paragraphs>149</Paragraphs>
  <Slides>56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Retrospect</vt:lpstr>
      <vt:lpstr>Title: E-Gift Shoppee </vt:lpstr>
      <vt:lpstr>Team 9  Sai Ravi Teja Aravapalli Sabarigiri Vasan S Reyaan Riyaz Shaikh  Sana Ravitejeswar Reddy Sarvakota Pooja Vinaya Manasa Sandhya Ajay babu  </vt:lpstr>
      <vt:lpstr>Contents</vt:lpstr>
      <vt:lpstr>Objective</vt:lpstr>
      <vt:lpstr>E-Gift Shoppee</vt:lpstr>
      <vt:lpstr>E-Gift Shoppee (contd.)</vt:lpstr>
      <vt:lpstr>DotNet Framework</vt:lpstr>
      <vt:lpstr>Use Case  diagram </vt:lpstr>
      <vt:lpstr>Admin Operations</vt:lpstr>
      <vt:lpstr>User Operations</vt:lpstr>
      <vt:lpstr>SQL Tables:</vt:lpstr>
      <vt:lpstr>UserMasters Table</vt:lpstr>
      <vt:lpstr>Categories Table</vt:lpstr>
      <vt:lpstr>Products</vt:lpstr>
      <vt:lpstr>Cart</vt:lpstr>
      <vt:lpstr>Orders</vt:lpstr>
      <vt:lpstr>LOGIN SCREEN</vt:lpstr>
      <vt:lpstr>Help View</vt:lpstr>
      <vt:lpstr>New User Registration Page</vt:lpstr>
      <vt:lpstr>Login Page</vt:lpstr>
      <vt:lpstr>Forget Password View</vt:lpstr>
      <vt:lpstr>Updating the User Data</vt:lpstr>
      <vt:lpstr>Forget Password (Incorrect credentials)</vt:lpstr>
      <vt:lpstr>Logging in as an Admin</vt:lpstr>
      <vt:lpstr>Home Page for Admin</vt:lpstr>
      <vt:lpstr>Interface (admin view)</vt:lpstr>
      <vt:lpstr>Searching products</vt:lpstr>
      <vt:lpstr>Products List View (as a admin)</vt:lpstr>
      <vt:lpstr>Updating the details of a Product</vt:lpstr>
      <vt:lpstr>Adding a new Product</vt:lpstr>
      <vt:lpstr>Deleting a Product</vt:lpstr>
      <vt:lpstr>Categories Page</vt:lpstr>
      <vt:lpstr>Products View</vt:lpstr>
      <vt:lpstr>Adding a New Category</vt:lpstr>
      <vt:lpstr>Adding a new Admin</vt:lpstr>
      <vt:lpstr>Managing User’s Data</vt:lpstr>
      <vt:lpstr>Remove User Access</vt:lpstr>
      <vt:lpstr>Order History (admin view)</vt:lpstr>
      <vt:lpstr>Updating the Order Status</vt:lpstr>
      <vt:lpstr>After Updating the Order Status</vt:lpstr>
      <vt:lpstr>LogOut Page</vt:lpstr>
      <vt:lpstr>Logging in as User</vt:lpstr>
      <vt:lpstr>Logged in as User</vt:lpstr>
      <vt:lpstr>User Interface (User View)</vt:lpstr>
      <vt:lpstr>Search Results</vt:lpstr>
      <vt:lpstr>List of Categories</vt:lpstr>
      <vt:lpstr>Selecting a Category</vt:lpstr>
      <vt:lpstr>Add to Cart</vt:lpstr>
      <vt:lpstr>Cart View</vt:lpstr>
      <vt:lpstr>Removing a Product from Cart</vt:lpstr>
      <vt:lpstr>Ordering a Product from the Cart</vt:lpstr>
      <vt:lpstr>Order’s Page</vt:lpstr>
      <vt:lpstr>Cancelling an Order</vt:lpstr>
      <vt:lpstr>LogOut Page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E-Gift Shoppee</dc:title>
  <cp:lastModifiedBy>Aravapalli</cp:lastModifiedBy>
  <cp:revision>80</cp:revision>
  <dcterms:modified xsi:type="dcterms:W3CDTF">2022-07-16T13:09:33Z</dcterms:modified>
</cp:coreProperties>
</file>